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53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350BF-AB6C-47C6-A0FB-A78F6EE6B11B}" type="datetimeFigureOut">
              <a:rPr lang="fr-FR" smtClean="0"/>
              <a:t>18/03/2016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88CE5-2B91-43B9-AED1-3590D774DC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55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8CE5-2B91-43B9-AED1-3590D774DCF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435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88CE5-2B91-43B9-AED1-3590D774DCF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17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F9A2C-1265-47E7-A3D3-5B752785586D}" type="datetime1">
              <a:rPr lang="fr-FR" smtClean="0"/>
              <a:t>18/03/2016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19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C7FE8-98EE-4123-AA61-606DE7F77128}" type="datetime1">
              <a:rPr lang="fr-FR" smtClean="0"/>
              <a:t>18/03/2016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15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43B2D-7CBF-4653-A764-86E7229366DB}" type="datetime1">
              <a:rPr lang="fr-FR" smtClean="0"/>
              <a:t>18/03/2016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39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43E1-B311-44E0-833D-376C87027D52}" type="datetime1">
              <a:rPr lang="fr-FR" smtClean="0"/>
              <a:t>18/03/2016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6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CF447-BCBB-455F-8867-D3DF63E3D127}" type="datetime1">
              <a:rPr lang="fr-FR" smtClean="0"/>
              <a:t>18/03/2016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656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5027-7E06-45E3-BD6A-66852998C6CF}" type="datetime1">
              <a:rPr lang="fr-FR" smtClean="0"/>
              <a:t>18/03/2016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80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D2D81-35AE-49EF-8FF9-06C02B88679C}" type="datetime1">
              <a:rPr lang="fr-FR" smtClean="0"/>
              <a:t>18/03/2016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51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3EA1-98A2-4929-99AA-B1B7A7563256}" type="datetime1">
              <a:rPr lang="fr-FR" smtClean="0"/>
              <a:t>18/03/2016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92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2E3B-A4DA-41A8-8C8C-D1569D6D1516}" type="datetime1">
              <a:rPr lang="fr-FR" smtClean="0"/>
              <a:t>18/03/2016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3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9063A-F078-4B16-ADD5-5F821B27DD28}" type="datetime1">
              <a:rPr lang="fr-FR" smtClean="0"/>
              <a:t>18/03/2016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36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9E19-B143-460F-A6CE-F58449B5BB8D}" type="datetime1">
              <a:rPr lang="fr-FR" smtClean="0"/>
              <a:t>18/03/2016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63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EA67-E63E-4207-ABB8-C09CF1B6F171}" type="datetime1">
              <a:rPr lang="fr-FR" smtClean="0"/>
              <a:t>18/03/2016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64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CA53-41B6-4152-BA14-0B2CD8F92CDE}" type="datetime1">
              <a:rPr lang="fr-FR" smtClean="0"/>
              <a:t>18/03/2016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4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5E175-2AE4-4B35-8280-AFF914FAC4D1}" type="datetime1">
              <a:rPr lang="fr-FR" smtClean="0"/>
              <a:t>18/03/2016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86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ED820-C0C3-4B90-93F5-F4DCC32FDCCD}" type="datetime1">
              <a:rPr lang="fr-FR" smtClean="0"/>
              <a:t>18/03/2016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97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11D1B-F66B-429E-B1EA-87BB71D0AF54}" type="datetime1">
              <a:rPr lang="fr-FR" smtClean="0"/>
              <a:t>18/03/2016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4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2FAD3-78D5-4CEE-B203-FD5F5B48FB2E}" type="datetime1">
              <a:rPr lang="fr-FR" smtClean="0"/>
              <a:t>18/03/2016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F5F66FE-2707-48B6-98F7-F809CD7FD4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44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jpeg"/><Relationship Id="rId7" Type="http://schemas.openxmlformats.org/officeDocument/2006/relationships/image" Target="../media/image2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428396" y="664036"/>
            <a:ext cx="6371907" cy="120418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Simulateur</a:t>
            </a:r>
            <a:br>
              <a:rPr lang="fr-FR" dirty="0" smtClean="0"/>
            </a:br>
            <a:r>
              <a:rPr lang="fr-FR" dirty="0" smtClean="0"/>
              <a:t>1790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739" y="2164993"/>
            <a:ext cx="6000750" cy="36004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9628" y="942573"/>
            <a:ext cx="1592372" cy="1592372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-36929"/>
            <a:ext cx="2286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8" y="135767"/>
            <a:ext cx="25908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7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10</a:t>
            </a:fld>
            <a:endParaRPr lang="fr-FR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357" y="-100330"/>
            <a:ext cx="7600315" cy="6958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98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2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ficher l'image d'origin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759" y="3877994"/>
            <a:ext cx="3055429" cy="2649415"/>
          </a:xfrm>
          <a:prstGeom prst="rect">
            <a:avLst/>
          </a:prstGeom>
          <a:solidFill>
            <a:schemeClr val="bg1"/>
          </a:solidFill>
          <a:effectLst>
            <a:softEdge rad="139700"/>
          </a:effectLst>
        </p:spPr>
      </p:pic>
      <p:sp>
        <p:nvSpPr>
          <p:cNvPr id="4" name="ZoneTexte 3"/>
          <p:cNvSpPr txBox="1"/>
          <p:nvPr/>
        </p:nvSpPr>
        <p:spPr>
          <a:xfrm>
            <a:off x="2785404" y="1519310"/>
            <a:ext cx="70760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En quoi consiste le projet ?</a:t>
            </a:r>
          </a:p>
          <a:p>
            <a:endParaRPr lang="fr-FR" sz="4000" dirty="0" smtClean="0"/>
          </a:p>
          <a:p>
            <a:r>
              <a:rPr lang="fr-FR" sz="4000" dirty="0" smtClean="0"/>
              <a:t>Comment réussir ?</a:t>
            </a:r>
          </a:p>
          <a:p>
            <a:endParaRPr lang="fr-FR" sz="4000" dirty="0" smtClean="0"/>
          </a:p>
          <a:p>
            <a:r>
              <a:rPr lang="fr-FR" sz="4000" dirty="0" smtClean="0"/>
              <a:t>Ma partie plus en détail.</a:t>
            </a:r>
            <a:endParaRPr lang="fr-FR" sz="4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33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3436" y="117673"/>
            <a:ext cx="8911687" cy="1280890"/>
          </a:xfrm>
        </p:spPr>
        <p:txBody>
          <a:bodyPr/>
          <a:lstStyle/>
          <a:p>
            <a:pPr algn="ctr"/>
            <a:r>
              <a:rPr lang="fr-FR" dirty="0" smtClean="0">
                <a:solidFill>
                  <a:srgbClr val="00B0F0"/>
                </a:solidFill>
              </a:rPr>
              <a:t>Le projet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089744" y="3072619"/>
            <a:ext cx="58099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/>
              <a:t>Les clients</a:t>
            </a:r>
            <a:endParaRPr lang="fr-FR" sz="4400" dirty="0"/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57" y="2351772"/>
            <a:ext cx="2618887" cy="26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464" y="2799649"/>
            <a:ext cx="4169638" cy="208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" y="-68758"/>
            <a:ext cx="12187117" cy="695216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38" y="30853"/>
            <a:ext cx="6000750" cy="40957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3386" y="855931"/>
            <a:ext cx="6342917" cy="4485348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3</a:t>
            </a:fld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29" y="3638940"/>
            <a:ext cx="6800738" cy="31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2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33151 -0.3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76" y="-1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4</a:t>
            </a:fld>
            <a:endParaRPr lang="fr-FR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135122" y="147337"/>
            <a:ext cx="8911687" cy="1280890"/>
          </a:xfrm>
        </p:spPr>
        <p:txBody>
          <a:bodyPr/>
          <a:lstStyle/>
          <a:p>
            <a:r>
              <a:rPr lang="fr-FR" dirty="0" smtClean="0">
                <a:solidFill>
                  <a:srgbClr val="00B0F0"/>
                </a:solidFill>
              </a:rPr>
              <a:t>Solutions existantes</a:t>
            </a:r>
            <a:endParaRPr lang="fr-FR" dirty="0">
              <a:solidFill>
                <a:srgbClr val="00B0F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r="10672"/>
          <a:stretch/>
        </p:blipFill>
        <p:spPr>
          <a:xfrm>
            <a:off x="3073335" y="2808849"/>
            <a:ext cx="5026357" cy="264483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89" y="1127173"/>
            <a:ext cx="4442366" cy="28431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8491" r="4967"/>
          <a:stretch/>
        </p:blipFill>
        <p:spPr>
          <a:xfrm>
            <a:off x="7421657" y="1778298"/>
            <a:ext cx="4121625" cy="317182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661182" y="5416122"/>
            <a:ext cx="378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Séances entre 1800 et 2800 €/h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788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-0.20534 -0.225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3" y="-11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22683 -0.06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41" y="-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-0.32917 -0.166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58" y="-833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850" y="0"/>
            <a:ext cx="8911687" cy="1280890"/>
          </a:xfrm>
        </p:spPr>
        <p:txBody>
          <a:bodyPr/>
          <a:lstStyle/>
          <a:p>
            <a:r>
              <a:rPr lang="fr-FR" dirty="0" smtClean="0">
                <a:solidFill>
                  <a:srgbClr val="00B0F0"/>
                </a:solidFill>
              </a:rPr>
              <a:t>Notre solution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801" y="970344"/>
            <a:ext cx="8274113" cy="5143853"/>
          </a:xfrm>
          <a:prstGeom prst="rect">
            <a:avLst/>
          </a:prstGeom>
          <a:noFill/>
          <a:ln>
            <a:solidFill>
              <a:srgbClr val="000000">
                <a:alpha val="9020"/>
              </a:srgbClr>
            </a:solidFill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5631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89212" y="0"/>
            <a:ext cx="8911687" cy="1280890"/>
          </a:xfrm>
        </p:spPr>
        <p:txBody>
          <a:bodyPr/>
          <a:lstStyle/>
          <a:p>
            <a:r>
              <a:rPr lang="fr-FR" dirty="0" smtClean="0">
                <a:solidFill>
                  <a:srgbClr val="00B0F0"/>
                </a:solidFill>
              </a:rPr>
              <a:t>Demande pour cette année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16" y="1345473"/>
            <a:ext cx="4390030" cy="402133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68" y="787782"/>
            <a:ext cx="4504200" cy="33781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116" y="3540386"/>
            <a:ext cx="5308183" cy="33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5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58202" y="0"/>
            <a:ext cx="8911687" cy="1280890"/>
          </a:xfrm>
        </p:spPr>
        <p:txBody>
          <a:bodyPr/>
          <a:lstStyle/>
          <a:p>
            <a:r>
              <a:rPr lang="fr-FR" dirty="0" smtClean="0">
                <a:solidFill>
                  <a:srgbClr val="00B0F0"/>
                </a:solidFill>
              </a:rPr>
              <a:t>Contraintes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36" y="906596"/>
            <a:ext cx="2428875" cy="18859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991" y="1393403"/>
            <a:ext cx="6143625" cy="4400550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 rot="2958594">
            <a:off x="7840431" y="1161504"/>
            <a:ext cx="1255594" cy="1270670"/>
          </a:xfrm>
          <a:prstGeom prst="mathPlus">
            <a:avLst/>
          </a:prstGeom>
          <a:solidFill>
            <a:srgbClr val="A5301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Double flèche verticale 7"/>
          <p:cNvSpPr/>
          <p:nvPr/>
        </p:nvSpPr>
        <p:spPr>
          <a:xfrm>
            <a:off x="5603614" y="3141971"/>
            <a:ext cx="477671" cy="198958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courbée vers le bas 8"/>
          <p:cNvSpPr/>
          <p:nvPr/>
        </p:nvSpPr>
        <p:spPr>
          <a:xfrm>
            <a:off x="6405347" y="4136764"/>
            <a:ext cx="5186149" cy="6823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907" y="4477958"/>
            <a:ext cx="2359669" cy="20392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509" y="2555887"/>
            <a:ext cx="3190820" cy="20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63392" y="147337"/>
            <a:ext cx="8911687" cy="1280890"/>
          </a:xfrm>
        </p:spPr>
        <p:txBody>
          <a:bodyPr/>
          <a:lstStyle/>
          <a:p>
            <a:r>
              <a:rPr lang="fr-FR" dirty="0" smtClean="0">
                <a:solidFill>
                  <a:srgbClr val="00B0F0"/>
                </a:solidFill>
              </a:rPr>
              <a:t>architecture</a:t>
            </a:r>
            <a:endParaRPr lang="fr-FR" dirty="0">
              <a:solidFill>
                <a:srgbClr val="00B0F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8</a:t>
            </a:fld>
            <a:endParaRPr lang="fr-FR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08" y="970344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87" y="2026812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5" y="1144857"/>
            <a:ext cx="26289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530" y="3765460"/>
            <a:ext cx="26289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Résultat de recherche d'images pour &quot;git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8" name="Picture 14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02" y="1011151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822" y="4655712"/>
            <a:ext cx="19526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fficher l'image d'orig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43" y="5574874"/>
            <a:ext cx="2628900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00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F66FE-2707-48B6-98F7-F809CD7FD47C}" type="slidenum">
              <a:rPr lang="fr-FR" smtClean="0"/>
              <a:t>9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63392" y="147337"/>
            <a:ext cx="8911687" cy="1280890"/>
          </a:xfrm>
        </p:spPr>
        <p:txBody>
          <a:bodyPr/>
          <a:lstStyle/>
          <a:p>
            <a:r>
              <a:rPr lang="fr-FR" dirty="0" smtClean="0">
                <a:solidFill>
                  <a:srgbClr val="00B0F0"/>
                </a:solidFill>
              </a:rPr>
              <a:t>architecture</a:t>
            </a:r>
            <a:endParaRPr lang="fr-FR" dirty="0">
              <a:solidFill>
                <a:srgbClr val="00B0F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061" y="3786198"/>
            <a:ext cx="3829651" cy="287223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84" y="3957136"/>
            <a:ext cx="3373816" cy="253036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089" y="787782"/>
            <a:ext cx="3755966" cy="28169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3380" y="2295603"/>
            <a:ext cx="3965149" cy="223039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740" y="913403"/>
            <a:ext cx="4642574" cy="261144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95" y="5725269"/>
            <a:ext cx="1079808" cy="933167"/>
          </a:xfrm>
          <a:prstGeom prst="rect">
            <a:avLst/>
          </a:prstGeom>
        </p:spPr>
      </p:pic>
      <p:pic>
        <p:nvPicPr>
          <p:cNvPr id="2054" name="Picture 6" descr="Afficher l'image d'orig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75" y="5963623"/>
            <a:ext cx="26289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fficher l'image d'origin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89" y="4847355"/>
            <a:ext cx="2168372" cy="109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1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251</TotalTime>
  <Words>52</Words>
  <Application>Microsoft Office PowerPoint</Application>
  <PresentationFormat>Grand écran</PresentationFormat>
  <Paragraphs>28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Brin</vt:lpstr>
      <vt:lpstr>Simulateur 1790</vt:lpstr>
      <vt:lpstr>Présentation PowerPoint</vt:lpstr>
      <vt:lpstr>Le projet</vt:lpstr>
      <vt:lpstr>Solutions existantes</vt:lpstr>
      <vt:lpstr>Notre solution</vt:lpstr>
      <vt:lpstr>Demande pour cette année</vt:lpstr>
      <vt:lpstr>Contraintes</vt:lpstr>
      <vt:lpstr>architecture</vt:lpstr>
      <vt:lpstr>architecture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Revue</dc:title>
  <dc:creator>baptiste espinasse</dc:creator>
  <cp:lastModifiedBy>baptiste espinasse</cp:lastModifiedBy>
  <cp:revision>22</cp:revision>
  <dcterms:created xsi:type="dcterms:W3CDTF">2016-03-15T12:45:24Z</dcterms:created>
  <dcterms:modified xsi:type="dcterms:W3CDTF">2016-03-18T16:08:15Z</dcterms:modified>
</cp:coreProperties>
</file>